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Je wachtwoord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Wijzigen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8376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198" y="2556163"/>
            <a:ext cx="8415932" cy="2334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926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5696" y="1335024"/>
            <a:ext cx="8456935" cy="4539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526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Wachtwoord is nu actief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Vanaf nu geldt het door jou gekozen wachtwoord voor Magister, voor het gebruik van het </a:t>
            </a:r>
            <a:r>
              <a:rPr lang="nl-NL" dirty="0" err="1"/>
              <a:t>WiFi</a:t>
            </a:r>
            <a:r>
              <a:rPr lang="nl-NL" dirty="0"/>
              <a:t> op school, voor printen en voor Office 365.</a:t>
            </a:r>
          </a:p>
          <a:p>
            <a:r>
              <a:rPr lang="nl-NL" dirty="0"/>
              <a:t>Let op: Het kan tot 15 minuten duren voordat je wachtwoord bij alle diensten is aangepast.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3447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Wachtwoord vergeten?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2036618"/>
          </a:xfrm>
        </p:spPr>
        <p:txBody>
          <a:bodyPr/>
          <a:lstStyle/>
          <a:p>
            <a:r>
              <a:rPr lang="nl-NL" dirty="0" smtClean="0"/>
              <a:t>Ga </a:t>
            </a:r>
            <a:r>
              <a:rPr lang="nl-NL" dirty="0"/>
              <a:t>dan naar wachtwoord.sgweredi.nl (zonder www!)</a:t>
            </a:r>
          </a:p>
          <a:p>
            <a:r>
              <a:rPr lang="nl-NL" dirty="0"/>
              <a:t>Kies Inloggen en Wachtwoord vergeten.</a:t>
            </a:r>
          </a:p>
          <a:p>
            <a:r>
              <a:rPr lang="nl-NL" dirty="0"/>
              <a:t>Geef het antwoord op de vraag die je zelf hebt opgegeven en er wordt een nieuw wachtwoord naar het opgegeven mailadres gestuurd.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0764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Je wachtwoord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8931" y="2382837"/>
            <a:ext cx="6010275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123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9060" y="644237"/>
            <a:ext cx="8377169" cy="515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069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7528" y="2410690"/>
            <a:ext cx="8393271" cy="272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743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9021" y="1808018"/>
            <a:ext cx="8390285" cy="3774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112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7351" y="1579418"/>
            <a:ext cx="8633626" cy="424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080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4612" y="1335024"/>
            <a:ext cx="7279104" cy="427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592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6187" y="1059873"/>
            <a:ext cx="8955953" cy="492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602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8604" y="1163782"/>
            <a:ext cx="7825967" cy="4792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935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</TotalTime>
  <Words>94</Words>
  <Application>Microsoft Office PowerPoint</Application>
  <PresentationFormat>Breedbeeld</PresentationFormat>
  <Paragraphs>10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Tw Cen MT</vt:lpstr>
      <vt:lpstr>Tw Cen MT Condensed</vt:lpstr>
      <vt:lpstr>Wingdings 3</vt:lpstr>
      <vt:lpstr>Integraal</vt:lpstr>
      <vt:lpstr>Je wachtwoord</vt:lpstr>
      <vt:lpstr>Je wachtwoord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Wachtwoord is nu actief</vt:lpstr>
      <vt:lpstr>Wachtwoord vergeten?</vt:lpstr>
    </vt:vector>
  </TitlesOfParts>
  <Company>Scholengemeenschap Were Di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 wachtwoord</dc:title>
  <dc:creator>martine kwinten</dc:creator>
  <cp:lastModifiedBy>martine kwinten</cp:lastModifiedBy>
  <cp:revision>1</cp:revision>
  <dcterms:created xsi:type="dcterms:W3CDTF">2015-09-01T14:46:07Z</dcterms:created>
  <dcterms:modified xsi:type="dcterms:W3CDTF">2015-09-01T14:53:46Z</dcterms:modified>
</cp:coreProperties>
</file>