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C9-E7DB-473C-A89A-E0A6D4050D80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C9-E7DB-473C-A89A-E0A6D4050D80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C9-E7DB-473C-A89A-E0A6D4050D80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C9-E7DB-473C-A89A-E0A6D4050D80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C9-E7DB-473C-A89A-E0A6D4050D80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C9-E7DB-473C-A89A-E0A6D4050D80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C9-E7DB-473C-A89A-E0A6D4050D80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C9-E7DB-473C-A89A-E0A6D4050D80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C9-E7DB-473C-A89A-E0A6D4050D80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C9-E7DB-473C-A89A-E0A6D4050D80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2C9-E7DB-473C-A89A-E0A6D4050D80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69512C9-E7DB-473C-A89A-E0A6D4050D80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155D831-A2DC-4C79-B75E-016A8A63089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stjewachtwoord.nl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mediawijsheid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rot="19126839">
            <a:off x="1439313" y="2490529"/>
            <a:ext cx="6400800" cy="766936"/>
          </a:xfrm>
        </p:spPr>
        <p:txBody>
          <a:bodyPr/>
          <a:lstStyle/>
          <a:p>
            <a:r>
              <a:rPr lang="nl-NL" dirty="0" smtClean="0"/>
              <a:t>introductie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88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Dit was les 1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Wat heb je geleerd?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5604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Wachtwoord aanmaken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hlinkClick r:id="rId2"/>
              </a:rPr>
              <a:t>http://www.testjewachtwoord.nl/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0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Hier kan je laptop niet tegen:</a:t>
            </a:r>
            <a:endParaRPr lang="nl-NL" dirty="0"/>
          </a:p>
        </p:txBody>
      </p:sp>
      <p:pic>
        <p:nvPicPr>
          <p:cNvPr id="4" name="Picture 2" descr="C:\Users\Public\Documents\ICT\laptop funny 1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6162" y="2342447"/>
            <a:ext cx="3369349" cy="2094665"/>
          </a:xfrm>
          <a:prstGeom prst="rect">
            <a:avLst/>
          </a:prstGeom>
          <a:noFill/>
          <a:extLst/>
        </p:spPr>
      </p:pic>
      <p:pic>
        <p:nvPicPr>
          <p:cNvPr id="5" name="Picture 3" descr="C:\Users\Public\Documents\ICT\laptop fail 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163" y="188640"/>
            <a:ext cx="3369349" cy="2139280"/>
          </a:xfrm>
          <a:prstGeom prst="rect">
            <a:avLst/>
          </a:prstGeom>
          <a:noFill/>
          <a:extLst/>
        </p:spPr>
      </p:pic>
      <p:pic>
        <p:nvPicPr>
          <p:cNvPr id="6" name="Picture 4" descr="C:\Users\Public\Documents\ICT\laptop fail 3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365102"/>
            <a:ext cx="3696491" cy="1987675"/>
          </a:xfrm>
          <a:prstGeom prst="rect">
            <a:avLst/>
          </a:prstGeom>
          <a:noFill/>
          <a:extLst/>
        </p:spPr>
      </p:pic>
      <p:pic>
        <p:nvPicPr>
          <p:cNvPr id="7" name="Picture 5" descr="C:\Users\Public\Documents\ICT\laptop fail 4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09" b="10972"/>
          <a:stretch/>
        </p:blipFill>
        <p:spPr bwMode="auto">
          <a:xfrm>
            <a:off x="5316164" y="4365103"/>
            <a:ext cx="3369348" cy="19876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10149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Hier kan je laptop niet tegen: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sz="2400" dirty="0" smtClean="0"/>
              <a:t>Vocht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 smtClean="0"/>
              <a:t>Hoge of lage temperaturen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 smtClean="0"/>
              <a:t>Trillingen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 smtClean="0"/>
              <a:t>Direct zonlicht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 smtClean="0"/>
              <a:t>Stof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 smtClean="0"/>
              <a:t>Zware dingen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 smtClean="0"/>
              <a:t>Schoonmaakmiddel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401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Let ook op: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60" y="1100628"/>
            <a:ext cx="7925504" cy="3579849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nl-NL" sz="2400" dirty="0"/>
              <a:t>Wikkel nooit de stroomsnoer om de adapter als je </a:t>
            </a:r>
            <a:r>
              <a:rPr lang="nl-NL" sz="2400" dirty="0" smtClean="0"/>
              <a:t>hem weglegt</a:t>
            </a:r>
            <a:r>
              <a:rPr lang="nl-NL" sz="2400" dirty="0"/>
              <a:t>.</a:t>
            </a:r>
          </a:p>
          <a:p>
            <a:pPr lvl="1"/>
            <a:r>
              <a:rPr lang="nl-NL" sz="2400" dirty="0"/>
              <a:t>Beter is om het netjes op te rollen.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nl-NL" sz="2400" dirty="0"/>
              <a:t>Lopen: Steek de laptop altijd in de hoes.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nl-NL" sz="2400" dirty="0"/>
              <a:t>Voorzichtig met het open- en dichtklappen van je scherm!</a:t>
            </a:r>
          </a:p>
          <a:p>
            <a:pPr lvl="1"/>
            <a:r>
              <a:rPr lang="nl-NL" sz="2400" dirty="0"/>
              <a:t>De scharnieren zijn kwetsbare onderdelen.	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nl-NL" sz="2400" dirty="0"/>
              <a:t>Controleer elke dag of je laptop compleet is. Let daarbij ook op beschadigingen.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120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Maak nu opdracht 1 en 2</a:t>
            </a:r>
            <a:endParaRPr lang="nl-NL" dirty="0"/>
          </a:p>
        </p:txBody>
      </p:sp>
      <p:sp>
        <p:nvSpPr>
          <p:cNvPr id="7" name="Ond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Bekijk je laptop goed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0030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Onderhouden accu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NL" sz="2800" dirty="0"/>
              <a:t>Accu opgeladen? </a:t>
            </a:r>
            <a:r>
              <a:rPr lang="nl-NL" sz="2800" u="sng" dirty="0"/>
              <a:t>Stekker uit het stopcontact</a:t>
            </a:r>
            <a:r>
              <a:rPr lang="nl-NL" sz="2800" dirty="0"/>
              <a:t>!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NL" sz="2800" dirty="0"/>
              <a:t>Laat de accu </a:t>
            </a:r>
            <a:r>
              <a:rPr lang="nl-NL" sz="2800" u="sng" dirty="0"/>
              <a:t>nooit helemaal leeg</a:t>
            </a:r>
            <a:r>
              <a:rPr lang="nl-NL" sz="2800" dirty="0"/>
              <a:t> gaan.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NL" sz="2800" dirty="0"/>
              <a:t>Houd de accu </a:t>
            </a:r>
            <a:r>
              <a:rPr lang="nl-NL" sz="2800" u="sng" dirty="0"/>
              <a:t>koel</a:t>
            </a:r>
            <a:r>
              <a:rPr lang="nl-NL" sz="2800" dirty="0"/>
              <a:t>. (Dus niet in de zon.)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l-NL" sz="2800" dirty="0"/>
              <a:t>Zet programma’s die je </a:t>
            </a:r>
            <a:r>
              <a:rPr lang="nl-NL" sz="2800" u="sng" dirty="0"/>
              <a:t>niet gebruikt uit</a:t>
            </a:r>
            <a:r>
              <a:rPr lang="nl-NL" sz="2800" dirty="0"/>
              <a:t>, bijv. </a:t>
            </a:r>
            <a:r>
              <a:rPr lang="nl-NL" sz="2800" dirty="0" err="1"/>
              <a:t>bluetooth</a:t>
            </a:r>
            <a:r>
              <a:rPr lang="nl-NL" sz="2800" dirty="0"/>
              <a:t>, </a:t>
            </a:r>
            <a:r>
              <a:rPr lang="nl-NL" sz="2800" dirty="0" err="1"/>
              <a:t>skype</a:t>
            </a:r>
            <a:r>
              <a:rPr lang="nl-NL" sz="2800" dirty="0"/>
              <a:t>, </a:t>
            </a:r>
            <a:r>
              <a:rPr lang="nl-NL" sz="2800" dirty="0" err="1"/>
              <a:t>spotify</a:t>
            </a:r>
            <a:r>
              <a:rPr lang="nl-NL" sz="2800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0835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Aansluitingen / buitenkant</a:t>
            </a:r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343" y="1100138"/>
            <a:ext cx="4391539" cy="357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7377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nu opdracht 3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Kijk goed naar je laptop!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2666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Hoeken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</TotalTime>
  <Words>163</Words>
  <Application>Microsoft Office PowerPoint</Application>
  <PresentationFormat>Diavoorstelling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Hoeken</vt:lpstr>
      <vt:lpstr>mediawijsheid</vt:lpstr>
      <vt:lpstr>Wachtwoord aanmaken</vt:lpstr>
      <vt:lpstr>Hier kan je laptop niet tegen:</vt:lpstr>
      <vt:lpstr>Hier kan je laptop niet tegen:</vt:lpstr>
      <vt:lpstr>Let ook op:</vt:lpstr>
      <vt:lpstr>Maak nu opdracht 1 en 2</vt:lpstr>
      <vt:lpstr>Onderhouden accu</vt:lpstr>
      <vt:lpstr>Aansluitingen / buitenkant</vt:lpstr>
      <vt:lpstr>Maak nu opdracht 3</vt:lpstr>
      <vt:lpstr>Dit was les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mediawijsheid</dc:title>
  <dc:creator>Docent</dc:creator>
  <cp:lastModifiedBy>Docent</cp:lastModifiedBy>
  <cp:revision>2</cp:revision>
  <dcterms:created xsi:type="dcterms:W3CDTF">2014-08-24T06:31:54Z</dcterms:created>
  <dcterms:modified xsi:type="dcterms:W3CDTF">2014-08-24T06:46:19Z</dcterms:modified>
</cp:coreProperties>
</file>