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Office 365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activeren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8651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1. Op je laptop staat Windows 8.1</a:t>
            </a:r>
          </a:p>
          <a:p>
            <a:r>
              <a:rPr lang="nl-NL" dirty="0"/>
              <a:t>2. Office 365 is </a:t>
            </a:r>
            <a:r>
              <a:rPr lang="nl-NL" dirty="0" err="1"/>
              <a:t>geÏnstalleerd</a:t>
            </a:r>
            <a:r>
              <a:rPr lang="nl-NL" dirty="0"/>
              <a:t>, maar moet nog wel worden geactiveerd</a:t>
            </a:r>
          </a:p>
          <a:p>
            <a:r>
              <a:rPr lang="nl-NL" dirty="0"/>
              <a:t>3. Start je laptop op.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825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tegeltjesweergave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3219" y="2420937"/>
            <a:ext cx="5981700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561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5662" y="1205345"/>
            <a:ext cx="7631682" cy="445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716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3060" y="976747"/>
            <a:ext cx="8102992" cy="489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312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700" y="1517074"/>
            <a:ext cx="7767965" cy="4447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844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088" y="1911929"/>
            <a:ext cx="7370449" cy="356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</TotalTime>
  <Words>33</Words>
  <Application>Microsoft Office PowerPoint</Application>
  <PresentationFormat>Breedbeeld</PresentationFormat>
  <Paragraphs>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Integraal</vt:lpstr>
      <vt:lpstr>Office 365</vt:lpstr>
      <vt:lpstr>1</vt:lpstr>
      <vt:lpstr>tegeltjesweergave</vt:lpstr>
      <vt:lpstr>PowerPoint-presentatie</vt:lpstr>
      <vt:lpstr>PowerPoint-presentatie</vt:lpstr>
      <vt:lpstr>PowerPoint-presentatie</vt:lpstr>
      <vt:lpstr>PowerPoint-presentatie</vt:lpstr>
    </vt:vector>
  </TitlesOfParts>
  <Company>Scholengemeenschap Were Di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365</dc:title>
  <dc:creator>martine kwinten</dc:creator>
  <cp:lastModifiedBy>martine kwinten</cp:lastModifiedBy>
  <cp:revision>1</cp:revision>
  <dcterms:created xsi:type="dcterms:W3CDTF">2015-09-01T14:54:15Z</dcterms:created>
  <dcterms:modified xsi:type="dcterms:W3CDTF">2015-09-01T14:58:17Z</dcterms:modified>
</cp:coreProperties>
</file>