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printen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inloggen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9848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3353" y="2252824"/>
            <a:ext cx="7081621" cy="3416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284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5162" y="1782762"/>
            <a:ext cx="7553902" cy="416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579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2072" y="1517073"/>
            <a:ext cx="8018487" cy="4363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359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Zoek </a:t>
            </a:r>
            <a:r>
              <a:rPr lang="nl-NL" dirty="0"/>
              <a:t>een printer op ergens in een van de schoolgebouwen.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23938" y="2724700"/>
            <a:ext cx="4754562" cy="3145325"/>
          </a:xfrm>
          <a:prstGeom prst="rect">
            <a:avLst/>
          </a:prstGeom>
        </p:spPr>
      </p:pic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Volg </a:t>
            </a:r>
            <a:r>
              <a:rPr lang="nl-NL" dirty="0"/>
              <a:t>de instructies op het scherm</a:t>
            </a:r>
          </a:p>
        </p:txBody>
      </p:sp>
    </p:spTree>
    <p:extLst>
      <p:ext uri="{BB962C8B-B14F-4D97-AF65-F5344CB8AC3E}">
        <p14:creationId xmlns:p14="http://schemas.microsoft.com/office/powerpoint/2010/main" val="1043353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1. Ga naar http://weredi.magister.net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40794" y="2730500"/>
            <a:ext cx="6686550" cy="313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264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vandaagscherm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019" y="2286000"/>
            <a:ext cx="6896100" cy="4022725"/>
          </a:xfrm>
        </p:spPr>
      </p:pic>
    </p:spTree>
    <p:extLst>
      <p:ext uri="{BB962C8B-B14F-4D97-AF65-F5344CB8AC3E}">
        <p14:creationId xmlns:p14="http://schemas.microsoft.com/office/powerpoint/2010/main" val="3765996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op het radartje (instellingen)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922" y="2461158"/>
            <a:ext cx="1362265" cy="638264"/>
          </a:xfrm>
        </p:spPr>
      </p:pic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>
          <a:xfrm>
            <a:off x="6504708" y="2286000"/>
            <a:ext cx="4239491" cy="4023360"/>
          </a:xfrm>
        </p:spPr>
        <p:txBody>
          <a:bodyPr/>
          <a:lstStyle/>
          <a:p>
            <a:r>
              <a:rPr lang="nl-NL" dirty="0" smtClean="0"/>
              <a:t>Controleer hier je telefoonnummer en e-mailadres!!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2231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876" y="2286000"/>
            <a:ext cx="4434386" cy="4022725"/>
          </a:xfrm>
        </p:spPr>
      </p:pic>
    </p:spTree>
    <p:extLst>
      <p:ext uri="{BB962C8B-B14F-4D97-AF65-F5344CB8AC3E}">
        <p14:creationId xmlns:p14="http://schemas.microsoft.com/office/powerpoint/2010/main" val="2574879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1. Ga naar http://print.sgweredi.nl</a:t>
            </a:r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2756" y="3030537"/>
            <a:ext cx="5762625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45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6507" y="2098964"/>
            <a:ext cx="8538172" cy="322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135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Zoek </a:t>
            </a:r>
            <a:r>
              <a:rPr lang="nl-NL" dirty="0"/>
              <a:t>het bestand op dat je wilt afdrukken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4706" y="3116262"/>
            <a:ext cx="5038725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635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4907" y="1579418"/>
            <a:ext cx="7491015" cy="439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648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29</TotalTime>
  <Words>57</Words>
  <Application>Microsoft Office PowerPoint</Application>
  <PresentationFormat>Breedbeeld</PresentationFormat>
  <Paragraphs>11</Paragraphs>
  <Slides>13</Slides>
  <Notes>0</Notes>
  <HiddenSlides>4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Tw Cen MT</vt:lpstr>
      <vt:lpstr>Tw Cen MT Condensed</vt:lpstr>
      <vt:lpstr>Wingdings 3</vt:lpstr>
      <vt:lpstr>Integraal</vt:lpstr>
      <vt:lpstr>printen</vt:lpstr>
      <vt:lpstr>1. Ga naar http://weredi.magister.net</vt:lpstr>
      <vt:lpstr>vandaagscherm</vt:lpstr>
      <vt:lpstr>Klik op het radartje (instellingen)</vt:lpstr>
      <vt:lpstr>agenda</vt:lpstr>
      <vt:lpstr>1. Ga naar http://print.sgweredi.nl</vt:lpstr>
      <vt:lpstr>PowerPoint-presentatie</vt:lpstr>
      <vt:lpstr>Zoek het bestand op dat je wilt afdrukken</vt:lpstr>
      <vt:lpstr>PowerPoint-presentatie</vt:lpstr>
      <vt:lpstr>PowerPoint-presentatie</vt:lpstr>
      <vt:lpstr>PowerPoint-presentatie</vt:lpstr>
      <vt:lpstr>PowerPoint-presentatie</vt:lpstr>
      <vt:lpstr>Zoek een printer op ergens in een van de schoolgebouwen.</vt:lpstr>
    </vt:vector>
  </TitlesOfParts>
  <Company>Scholengemeenschap Were Di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magister</dc:title>
  <dc:creator>martine kwinten</dc:creator>
  <cp:lastModifiedBy>martine kwinten</cp:lastModifiedBy>
  <cp:revision>4</cp:revision>
  <dcterms:created xsi:type="dcterms:W3CDTF">2015-09-01T14:58:35Z</dcterms:created>
  <dcterms:modified xsi:type="dcterms:W3CDTF">2015-09-03T18:10:32Z</dcterms:modified>
</cp:coreProperties>
</file>