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1" r:id="rId8"/>
    <p:sldId id="260" r:id="rId9"/>
    <p:sldId id="296" r:id="rId10"/>
    <p:sldId id="263" r:id="rId11"/>
    <p:sldId id="266" r:id="rId12"/>
    <p:sldId id="265" r:id="rId13"/>
    <p:sldId id="320" r:id="rId14"/>
    <p:sldId id="262" r:id="rId15"/>
    <p:sldId id="267" r:id="rId16"/>
    <p:sldId id="268" r:id="rId17"/>
    <p:sldId id="317" r:id="rId18"/>
    <p:sldId id="297" r:id="rId19"/>
    <p:sldId id="273" r:id="rId20"/>
    <p:sldId id="269" r:id="rId21"/>
    <p:sldId id="270" r:id="rId22"/>
    <p:sldId id="299" r:id="rId23"/>
    <p:sldId id="271" r:id="rId24"/>
    <p:sldId id="272" r:id="rId25"/>
    <p:sldId id="300" r:id="rId26"/>
    <p:sldId id="259" r:id="rId27"/>
    <p:sldId id="274" r:id="rId28"/>
    <p:sldId id="278" r:id="rId29"/>
    <p:sldId id="279" r:id="rId30"/>
    <p:sldId id="280" r:id="rId31"/>
    <p:sldId id="281" r:id="rId32"/>
    <p:sldId id="282" r:id="rId33"/>
    <p:sldId id="301" r:id="rId34"/>
    <p:sldId id="284" r:id="rId35"/>
    <p:sldId id="286" r:id="rId36"/>
    <p:sldId id="287" r:id="rId37"/>
    <p:sldId id="288" r:id="rId38"/>
    <p:sldId id="285" r:id="rId39"/>
    <p:sldId id="298" r:id="rId40"/>
    <p:sldId id="289" r:id="rId41"/>
    <p:sldId id="290" r:id="rId42"/>
    <p:sldId id="291" r:id="rId43"/>
    <p:sldId id="294" r:id="rId44"/>
    <p:sldId id="292" r:id="rId45"/>
    <p:sldId id="302" r:id="rId46"/>
    <p:sldId id="303" r:id="rId47"/>
    <p:sldId id="304" r:id="rId48"/>
    <p:sldId id="295" r:id="rId49"/>
    <p:sldId id="305" r:id="rId50"/>
    <p:sldId id="306" r:id="rId51"/>
    <p:sldId id="307" r:id="rId52"/>
    <p:sldId id="308" r:id="rId53"/>
    <p:sldId id="318" r:id="rId54"/>
    <p:sldId id="319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627" autoAdjust="0"/>
  </p:normalViewPr>
  <p:slideViewPr>
    <p:cSldViewPr snapToGrid="0" snapToObjects="1"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19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0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01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46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40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70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85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4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03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91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66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09E7-D369-3344-8F56-D1D1B9077223}" type="datetimeFigureOut">
              <a:rPr lang="nl-NL" smtClean="0"/>
              <a:t>27-8-2017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17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5138110" y="3799191"/>
            <a:ext cx="3797153" cy="2417626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latin typeface="Arial"/>
                <a:cs typeface="Arial"/>
              </a:rPr>
              <a:t>Maak je laptop klaar voor gebruik</a:t>
            </a:r>
          </a:p>
        </p:txBody>
      </p:sp>
      <p:pic>
        <p:nvPicPr>
          <p:cNvPr id="6" name="Afbeelding 5" descr="WEREDI_ACCO-RGB-MEI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94" y="3728274"/>
            <a:ext cx="764935" cy="25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00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92" y="1341782"/>
            <a:ext cx="7906619" cy="4896885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6061252" y="5549649"/>
            <a:ext cx="1267691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2" name="PIJL-RECHTS 1"/>
          <p:cNvSpPr/>
          <p:nvPr/>
        </p:nvSpPr>
        <p:spPr>
          <a:xfrm>
            <a:off x="1007918" y="2753591"/>
            <a:ext cx="3460173" cy="83127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in: </a:t>
            </a:r>
            <a:r>
              <a:rPr lang="nl-NL" dirty="0" err="1"/>
              <a:t>weredi</a:t>
            </a:r>
            <a:r>
              <a:rPr lang="nl-NL" dirty="0"/>
              <a:t>&lt;</a:t>
            </a:r>
            <a:r>
              <a:rPr lang="nl-NL" dirty="0" err="1"/>
              <a:t>leerlingnummer</a:t>
            </a:r>
            <a:r>
              <a:rPr lang="nl-NL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15952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51311" y="1301234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Arial"/>
                <a:cs typeface="Arial"/>
              </a:rPr>
              <a:t>3. Je wachtwoord</a:t>
            </a:r>
            <a:endParaRPr lang="nl-NL" sz="3600" dirty="0"/>
          </a:p>
        </p:txBody>
      </p:sp>
      <p:sp>
        <p:nvSpPr>
          <p:cNvPr id="4" name="Tekstvak 3"/>
          <p:cNvSpPr txBox="1"/>
          <p:nvPr/>
        </p:nvSpPr>
        <p:spPr>
          <a:xfrm>
            <a:off x="1080655" y="1947565"/>
            <a:ext cx="688917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Bedenk zelf een wachtwoord:</a:t>
            </a:r>
          </a:p>
          <a:p>
            <a:endParaRPr lang="nl-NL" dirty="0"/>
          </a:p>
          <a:p>
            <a:pPr marL="285750" indent="-285750">
              <a:buFontTx/>
              <a:buChar char="-"/>
            </a:pPr>
            <a:r>
              <a:rPr lang="nl-NL" sz="2800" dirty="0"/>
              <a:t>Minstens </a:t>
            </a:r>
            <a:r>
              <a:rPr lang="nl-NL" sz="2800" b="1" dirty="0"/>
              <a:t>acht</a:t>
            </a:r>
            <a:r>
              <a:rPr lang="nl-NL" sz="2800" dirty="0"/>
              <a:t> tekens lang</a:t>
            </a:r>
          </a:p>
          <a:p>
            <a:pPr marL="285750" indent="-285750">
              <a:buFontTx/>
              <a:buChar char="-"/>
            </a:pPr>
            <a:r>
              <a:rPr lang="nl-NL" sz="2800" b="1" dirty="0"/>
              <a:t>Niet</a:t>
            </a:r>
            <a:r>
              <a:rPr lang="nl-NL" sz="2800" dirty="0"/>
              <a:t> iets met </a:t>
            </a:r>
            <a:r>
              <a:rPr lang="nl-NL" sz="2800" b="1" dirty="0"/>
              <a:t>je eigen naam </a:t>
            </a:r>
            <a:r>
              <a:rPr lang="nl-NL" sz="2800" dirty="0"/>
              <a:t>er in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Minstens één </a:t>
            </a:r>
            <a:r>
              <a:rPr lang="nl-NL" sz="2800" b="1" dirty="0"/>
              <a:t>hoofdletter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Minstens één </a:t>
            </a:r>
            <a:r>
              <a:rPr lang="nl-NL" sz="2800" b="1" dirty="0"/>
              <a:t>ander teken </a:t>
            </a:r>
            <a:r>
              <a:rPr lang="nl-NL" sz="2800" dirty="0"/>
              <a:t>(bv 1 of 2 of 3 of 4 of 5 of 6 of 7 of 8 of 9 of 0 of ! of @ of # of $ of % of ^ of &amp;)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Gebruik </a:t>
            </a:r>
            <a:r>
              <a:rPr lang="nl-NL" sz="2800" b="1" dirty="0"/>
              <a:t>geen</a:t>
            </a:r>
            <a:r>
              <a:rPr lang="nl-NL" sz="2800" dirty="0"/>
              <a:t> + of _ of - ? of ( of ) </a:t>
            </a:r>
          </a:p>
          <a:p>
            <a:pPr marL="285750" indent="-285750">
              <a:buFontTx/>
              <a:buChar char="-"/>
            </a:pPr>
            <a:endParaRPr lang="nl-NL" sz="2800" dirty="0"/>
          </a:p>
          <a:p>
            <a:r>
              <a:rPr lang="nl-NL" dirty="0"/>
              <a:t>Schrijf je nieuwe wachtwoord even op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9275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49" y="1614525"/>
            <a:ext cx="7674151" cy="4758566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207818" y="2933851"/>
            <a:ext cx="2732809" cy="83127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een wachtwoord in</a:t>
            </a:r>
          </a:p>
        </p:txBody>
      </p:sp>
      <p:sp>
        <p:nvSpPr>
          <p:cNvPr id="4" name="PIJL-RECHTS 3"/>
          <p:cNvSpPr/>
          <p:nvPr/>
        </p:nvSpPr>
        <p:spPr>
          <a:xfrm>
            <a:off x="5848273" y="5690003"/>
            <a:ext cx="1319645" cy="85205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Kik</a:t>
            </a:r>
          </a:p>
        </p:txBody>
      </p:sp>
    </p:spTree>
    <p:extLst>
      <p:ext uri="{BB962C8B-B14F-4D97-AF65-F5344CB8AC3E}">
        <p14:creationId xmlns:p14="http://schemas.microsoft.com/office/powerpoint/2010/main" val="149866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00" y="1461052"/>
            <a:ext cx="8205227" cy="5085728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585053" y="3250321"/>
            <a:ext cx="2358737" cy="71697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Selecteer Nederland</a:t>
            </a:r>
          </a:p>
        </p:txBody>
      </p:sp>
      <p:sp>
        <p:nvSpPr>
          <p:cNvPr id="4" name="PIJL-LINKS 3"/>
          <p:cNvSpPr/>
          <p:nvPr/>
        </p:nvSpPr>
        <p:spPr>
          <a:xfrm>
            <a:off x="5615609" y="3250321"/>
            <a:ext cx="2712027" cy="71697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geboortedatum in</a:t>
            </a:r>
          </a:p>
        </p:txBody>
      </p:sp>
      <p:sp>
        <p:nvSpPr>
          <p:cNvPr id="5" name="PIJL-RECHTS 4"/>
          <p:cNvSpPr/>
          <p:nvPr/>
        </p:nvSpPr>
        <p:spPr>
          <a:xfrm>
            <a:off x="5849855" y="5871371"/>
            <a:ext cx="1569027" cy="67540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339543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7077" y="1181966"/>
            <a:ext cx="6078682" cy="4559012"/>
          </a:xfrm>
          <a:prstGeom prst="rect">
            <a:avLst/>
          </a:prstGeom>
        </p:spPr>
      </p:pic>
      <p:sp>
        <p:nvSpPr>
          <p:cNvPr id="5" name="PIJL-RECHTS 4"/>
          <p:cNvSpPr/>
          <p:nvPr/>
        </p:nvSpPr>
        <p:spPr>
          <a:xfrm>
            <a:off x="1932712" y="4541336"/>
            <a:ext cx="1569027" cy="67540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7" name="PIJL-RECHTS 6"/>
          <p:cNvSpPr/>
          <p:nvPr/>
        </p:nvSpPr>
        <p:spPr>
          <a:xfrm>
            <a:off x="4475021" y="4536649"/>
            <a:ext cx="1569027" cy="67540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401201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00" y="1167026"/>
            <a:ext cx="8352803" cy="5213279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1922319" y="3096491"/>
            <a:ext cx="2836718" cy="70658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telefoonnummer in</a:t>
            </a:r>
          </a:p>
        </p:txBody>
      </p:sp>
      <p:sp>
        <p:nvSpPr>
          <p:cNvPr id="9" name="PIJL-RECHTS 8"/>
          <p:cNvSpPr/>
          <p:nvPr/>
        </p:nvSpPr>
        <p:spPr>
          <a:xfrm>
            <a:off x="6275656" y="5673723"/>
            <a:ext cx="1108365" cy="70658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68408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9" y="1172818"/>
            <a:ext cx="8362373" cy="5175180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511700" y="5653558"/>
            <a:ext cx="1891145" cy="77931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4" name="PIJL-RECHTS 3"/>
          <p:cNvSpPr/>
          <p:nvPr/>
        </p:nvSpPr>
        <p:spPr>
          <a:xfrm>
            <a:off x="928556" y="2607365"/>
            <a:ext cx="1891145" cy="77931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Vink uit</a:t>
            </a:r>
          </a:p>
        </p:txBody>
      </p:sp>
    </p:spTree>
    <p:extLst>
      <p:ext uri="{BB962C8B-B14F-4D97-AF65-F5344CB8AC3E}">
        <p14:creationId xmlns:p14="http://schemas.microsoft.com/office/powerpoint/2010/main" val="2092823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48" y="1248361"/>
            <a:ext cx="7464285" cy="5003351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5435349" y="5649039"/>
            <a:ext cx="1756063" cy="60267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3153496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7" y="1801513"/>
            <a:ext cx="7812156" cy="482462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13064" y="1189099"/>
            <a:ext cx="825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Bedenk een cijfercode en onthoud die! (schrijf hem op)</a:t>
            </a:r>
          </a:p>
        </p:txBody>
      </p:sp>
      <p:sp>
        <p:nvSpPr>
          <p:cNvPr id="6" name="PIJL-RECHTS 5"/>
          <p:cNvSpPr/>
          <p:nvPr/>
        </p:nvSpPr>
        <p:spPr>
          <a:xfrm>
            <a:off x="745434" y="4127095"/>
            <a:ext cx="2977825" cy="82088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de code nog een keer in</a:t>
            </a:r>
          </a:p>
        </p:txBody>
      </p:sp>
      <p:sp>
        <p:nvSpPr>
          <p:cNvPr id="7" name="PIJL-RECHTS 6"/>
          <p:cNvSpPr/>
          <p:nvPr/>
        </p:nvSpPr>
        <p:spPr>
          <a:xfrm>
            <a:off x="2047008" y="4854067"/>
            <a:ext cx="1274619" cy="82088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9" name="PIJL-LINKS 3"/>
          <p:cNvSpPr/>
          <p:nvPr/>
        </p:nvSpPr>
        <p:spPr>
          <a:xfrm>
            <a:off x="4556036" y="3820563"/>
            <a:ext cx="4309668" cy="71697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een code in van tenminste 4 cijfers</a:t>
            </a:r>
          </a:p>
        </p:txBody>
      </p:sp>
    </p:spTree>
    <p:extLst>
      <p:ext uri="{BB962C8B-B14F-4D97-AF65-F5344CB8AC3E}">
        <p14:creationId xmlns:p14="http://schemas.microsoft.com/office/powerpoint/2010/main" val="708790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8" y="1200808"/>
            <a:ext cx="8322052" cy="4792487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5721549" y="5390622"/>
            <a:ext cx="1756063" cy="60267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341812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4799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nl-NL" sz="3600" b="1" dirty="0">
                <a:latin typeface="Arial"/>
                <a:cs typeface="Arial"/>
              </a:rPr>
              <a:t>1. Het school </a:t>
            </a:r>
            <a:r>
              <a:rPr lang="nl-NL" sz="3600" b="1" dirty="0" err="1">
                <a:latin typeface="Arial"/>
                <a:cs typeface="Arial"/>
              </a:rPr>
              <a:t>WiFi</a:t>
            </a:r>
            <a:r>
              <a:rPr lang="nl-NL" sz="3600" b="1" dirty="0">
                <a:latin typeface="Arial"/>
                <a:cs typeface="Arial"/>
              </a:rPr>
              <a:t> gebruiken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2447184"/>
            <a:ext cx="6703270" cy="4199926"/>
          </a:xfrm>
        </p:spPr>
      </p:pic>
      <p:sp>
        <p:nvSpPr>
          <p:cNvPr id="9" name="PIJL-RECHTS 8"/>
          <p:cNvSpPr/>
          <p:nvPr/>
        </p:nvSpPr>
        <p:spPr>
          <a:xfrm>
            <a:off x="1080655" y="4547147"/>
            <a:ext cx="2774372" cy="65462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Zet een vinkje</a:t>
            </a:r>
          </a:p>
        </p:txBody>
      </p:sp>
      <p:sp>
        <p:nvSpPr>
          <p:cNvPr id="10" name="PIJL-LINKS 9"/>
          <p:cNvSpPr/>
          <p:nvPr/>
        </p:nvSpPr>
        <p:spPr>
          <a:xfrm>
            <a:off x="5793499" y="4810991"/>
            <a:ext cx="1724891" cy="63384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3877995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39" y="1133060"/>
            <a:ext cx="7762461" cy="5198165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5515766" y="5635034"/>
            <a:ext cx="1714500" cy="696191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90105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330036" y="1070264"/>
            <a:ext cx="654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Even wachten…..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1" y="1808299"/>
            <a:ext cx="8319052" cy="467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2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76" y="1446623"/>
            <a:ext cx="8472231" cy="4746707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>
          <a:xfrm>
            <a:off x="1032803" y="3136611"/>
            <a:ext cx="2244436" cy="90401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085197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62" y="1768486"/>
            <a:ext cx="8719837" cy="466304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16973" y="1024352"/>
            <a:ext cx="675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Ga naar: http://portal.office.com</a:t>
            </a:r>
          </a:p>
        </p:txBody>
      </p:sp>
      <p:sp>
        <p:nvSpPr>
          <p:cNvPr id="13" name="PIJL-RECHTS 12"/>
          <p:cNvSpPr/>
          <p:nvPr/>
        </p:nvSpPr>
        <p:spPr>
          <a:xfrm>
            <a:off x="2103725" y="3701244"/>
            <a:ext cx="4125191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wachtwoord (briefje) in</a:t>
            </a:r>
          </a:p>
        </p:txBody>
      </p:sp>
      <p:sp>
        <p:nvSpPr>
          <p:cNvPr id="15" name="PIJL-RECHTS 14"/>
          <p:cNvSpPr/>
          <p:nvPr/>
        </p:nvSpPr>
        <p:spPr>
          <a:xfrm>
            <a:off x="5179434" y="4488489"/>
            <a:ext cx="1049482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17" name="PIJL-RECHTS 16"/>
          <p:cNvSpPr/>
          <p:nvPr/>
        </p:nvSpPr>
        <p:spPr>
          <a:xfrm>
            <a:off x="2103724" y="3325940"/>
            <a:ext cx="4125191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gebruikersnaam (zie briefje) in</a:t>
            </a:r>
          </a:p>
        </p:txBody>
      </p:sp>
    </p:spTree>
    <p:extLst>
      <p:ext uri="{BB962C8B-B14F-4D97-AF65-F5344CB8AC3E}">
        <p14:creationId xmlns:p14="http://schemas.microsoft.com/office/powerpoint/2010/main" val="3524445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25" y="1486185"/>
            <a:ext cx="8142175" cy="3844352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4998027" y="3491345"/>
            <a:ext cx="997528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976254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55" y="1671637"/>
            <a:ext cx="7392266" cy="3661081"/>
          </a:xfrm>
          <a:prstGeom prst="rect">
            <a:avLst/>
          </a:prstGeom>
        </p:spPr>
      </p:pic>
      <p:sp>
        <p:nvSpPr>
          <p:cNvPr id="3" name="PIJL-LINKS 2"/>
          <p:cNvSpPr/>
          <p:nvPr/>
        </p:nvSpPr>
        <p:spPr>
          <a:xfrm>
            <a:off x="4017700" y="2805987"/>
            <a:ext cx="3938155" cy="69619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 (als je een telefoon bij je hebt)</a:t>
            </a:r>
          </a:p>
        </p:txBody>
      </p:sp>
      <p:sp>
        <p:nvSpPr>
          <p:cNvPr id="4" name="PIJL-LINKS 3"/>
          <p:cNvSpPr/>
          <p:nvPr/>
        </p:nvSpPr>
        <p:spPr>
          <a:xfrm>
            <a:off x="4100944" y="3274439"/>
            <a:ext cx="3938155" cy="69619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 (als je geen telefoon bij je hebt)</a:t>
            </a:r>
          </a:p>
        </p:txBody>
      </p:sp>
    </p:spTree>
    <p:extLst>
      <p:ext uri="{BB962C8B-B14F-4D97-AF65-F5344CB8AC3E}">
        <p14:creationId xmlns:p14="http://schemas.microsoft.com/office/powerpoint/2010/main" val="2380926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66" y="1687223"/>
            <a:ext cx="6334125" cy="431482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96191" y="1049482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Als je je telefoon bij je hebt:</a:t>
            </a:r>
          </a:p>
        </p:txBody>
      </p:sp>
      <p:sp>
        <p:nvSpPr>
          <p:cNvPr id="4" name="PIJL-LINKS 3"/>
          <p:cNvSpPr/>
          <p:nvPr/>
        </p:nvSpPr>
        <p:spPr>
          <a:xfrm>
            <a:off x="4702717" y="3906720"/>
            <a:ext cx="1724890" cy="644237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135794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10" y="1006609"/>
            <a:ext cx="5279993" cy="4836498"/>
          </a:xfrm>
          <a:prstGeom prst="rect">
            <a:avLst/>
          </a:prstGeom>
        </p:spPr>
      </p:pic>
      <p:sp>
        <p:nvSpPr>
          <p:cNvPr id="3" name="PIJL-LINKS 2"/>
          <p:cNvSpPr/>
          <p:nvPr/>
        </p:nvSpPr>
        <p:spPr>
          <a:xfrm>
            <a:off x="2968469" y="2606285"/>
            <a:ext cx="2431473" cy="654627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389446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68" y="973952"/>
            <a:ext cx="6391275" cy="4572000"/>
          </a:xfrm>
          <a:prstGeom prst="rect">
            <a:avLst/>
          </a:prstGeom>
        </p:spPr>
      </p:pic>
      <p:sp>
        <p:nvSpPr>
          <p:cNvPr id="3" name="PIJL-LINKS 2"/>
          <p:cNvSpPr/>
          <p:nvPr/>
        </p:nvSpPr>
        <p:spPr>
          <a:xfrm>
            <a:off x="2898715" y="3427341"/>
            <a:ext cx="5746172" cy="72736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in 6………( de rest van je telefoonnummer)</a:t>
            </a:r>
          </a:p>
        </p:txBody>
      </p:sp>
    </p:spTree>
    <p:extLst>
      <p:ext uri="{BB962C8B-B14F-4D97-AF65-F5344CB8AC3E}">
        <p14:creationId xmlns:p14="http://schemas.microsoft.com/office/powerpoint/2010/main" val="1541759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7" y="838200"/>
            <a:ext cx="6486525" cy="5181600"/>
          </a:xfrm>
          <a:prstGeom prst="rect">
            <a:avLst/>
          </a:prstGeom>
        </p:spPr>
      </p:pic>
      <p:sp>
        <p:nvSpPr>
          <p:cNvPr id="3" name="PIJL-LINKS 2"/>
          <p:cNvSpPr/>
          <p:nvPr/>
        </p:nvSpPr>
        <p:spPr>
          <a:xfrm>
            <a:off x="3730337" y="3794515"/>
            <a:ext cx="1506682" cy="644237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54794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06" y="1236519"/>
            <a:ext cx="8608843" cy="3938154"/>
          </a:xfrm>
          <a:prstGeom prst="rect">
            <a:avLst/>
          </a:prstGeom>
        </p:spPr>
      </p:pic>
      <p:sp>
        <p:nvSpPr>
          <p:cNvPr id="6" name="PIJL-LINKS 5"/>
          <p:cNvSpPr/>
          <p:nvPr/>
        </p:nvSpPr>
        <p:spPr>
          <a:xfrm>
            <a:off x="4245085" y="3719945"/>
            <a:ext cx="3293918" cy="6858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Vink aan</a:t>
            </a:r>
          </a:p>
        </p:txBody>
      </p:sp>
      <p:sp>
        <p:nvSpPr>
          <p:cNvPr id="8" name="PIJL-RECHTS 7"/>
          <p:cNvSpPr/>
          <p:nvPr/>
        </p:nvSpPr>
        <p:spPr>
          <a:xfrm>
            <a:off x="405246" y="4322618"/>
            <a:ext cx="1381991" cy="64423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522896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748" y="1211743"/>
            <a:ext cx="5589654" cy="3998752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>
            <a:off x="0" y="3990632"/>
            <a:ext cx="2405495" cy="6546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de code in</a:t>
            </a:r>
          </a:p>
        </p:txBody>
      </p:sp>
      <p:sp>
        <p:nvSpPr>
          <p:cNvPr id="7" name="PIJL-LINKS 6"/>
          <p:cNvSpPr/>
          <p:nvPr/>
        </p:nvSpPr>
        <p:spPr>
          <a:xfrm>
            <a:off x="5753102" y="4001022"/>
            <a:ext cx="1506682" cy="644237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799735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1560499"/>
            <a:ext cx="9058275" cy="3352800"/>
          </a:xfrm>
          <a:prstGeom prst="rect">
            <a:avLst/>
          </a:prstGeom>
        </p:spPr>
      </p:pic>
      <p:sp>
        <p:nvSpPr>
          <p:cNvPr id="3" name="PIJL-LINKS 2"/>
          <p:cNvSpPr/>
          <p:nvPr/>
        </p:nvSpPr>
        <p:spPr>
          <a:xfrm>
            <a:off x="1384174" y="3997444"/>
            <a:ext cx="1278081" cy="71697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1008115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2128837"/>
            <a:ext cx="8639175" cy="260032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15636" y="1257300"/>
            <a:ext cx="8177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Als je geen telefoon bij je hebt:</a:t>
            </a:r>
          </a:p>
        </p:txBody>
      </p:sp>
      <p:sp>
        <p:nvSpPr>
          <p:cNvPr id="6" name="PIJL-LINKS 5"/>
          <p:cNvSpPr/>
          <p:nvPr/>
        </p:nvSpPr>
        <p:spPr>
          <a:xfrm>
            <a:off x="4031672" y="3605646"/>
            <a:ext cx="2265219" cy="6858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Kik</a:t>
            </a:r>
          </a:p>
        </p:txBody>
      </p:sp>
    </p:spTree>
    <p:extLst>
      <p:ext uri="{BB962C8B-B14F-4D97-AF65-F5344CB8AC3E}">
        <p14:creationId xmlns:p14="http://schemas.microsoft.com/office/powerpoint/2010/main" val="120363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2085975"/>
            <a:ext cx="6743700" cy="2686050"/>
          </a:xfrm>
          <a:prstGeom prst="rect">
            <a:avLst/>
          </a:prstGeom>
        </p:spPr>
      </p:pic>
      <p:sp>
        <p:nvSpPr>
          <p:cNvPr id="4" name="PIJL-LINKS 3"/>
          <p:cNvSpPr/>
          <p:nvPr/>
        </p:nvSpPr>
        <p:spPr>
          <a:xfrm>
            <a:off x="3574472" y="3096491"/>
            <a:ext cx="4369377" cy="665018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een mailadres in (waar je nu bij kunt)</a:t>
            </a:r>
          </a:p>
        </p:txBody>
      </p:sp>
      <p:sp>
        <p:nvSpPr>
          <p:cNvPr id="5" name="PIJL-LINKS 4"/>
          <p:cNvSpPr/>
          <p:nvPr/>
        </p:nvSpPr>
        <p:spPr>
          <a:xfrm>
            <a:off x="2524991" y="3449781"/>
            <a:ext cx="1122218" cy="6234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1929470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84564" y="2576945"/>
            <a:ext cx="6982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Open je mail, lees wat er staat en doe wat gevraagd wordt</a:t>
            </a:r>
          </a:p>
        </p:txBody>
      </p:sp>
    </p:spTree>
    <p:extLst>
      <p:ext uri="{BB962C8B-B14F-4D97-AF65-F5344CB8AC3E}">
        <p14:creationId xmlns:p14="http://schemas.microsoft.com/office/powerpoint/2010/main" val="1553365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446" y="1129552"/>
            <a:ext cx="5370329" cy="4756817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4061273" y="1530004"/>
            <a:ext cx="1943100" cy="71697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949804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951311" y="1301234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Arial"/>
                <a:cs typeface="Arial"/>
              </a:rPr>
              <a:t>3. Je wachtwoord</a:t>
            </a:r>
            <a:endParaRPr lang="nl-NL" sz="3600" dirty="0"/>
          </a:p>
        </p:txBody>
      </p:sp>
      <p:sp>
        <p:nvSpPr>
          <p:cNvPr id="4" name="Tekstvak 3"/>
          <p:cNvSpPr txBox="1"/>
          <p:nvPr/>
        </p:nvSpPr>
        <p:spPr>
          <a:xfrm>
            <a:off x="1080655" y="1947565"/>
            <a:ext cx="688917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Bedenk zelf een wachtwoord:</a:t>
            </a:r>
          </a:p>
          <a:p>
            <a:endParaRPr lang="nl-NL" dirty="0"/>
          </a:p>
          <a:p>
            <a:pPr marL="285750" indent="-285750">
              <a:buFontTx/>
              <a:buChar char="-"/>
            </a:pPr>
            <a:r>
              <a:rPr lang="nl-NL" sz="2800" dirty="0"/>
              <a:t>Minstens </a:t>
            </a:r>
            <a:r>
              <a:rPr lang="nl-NL" sz="2800" b="1" dirty="0"/>
              <a:t>acht</a:t>
            </a:r>
            <a:r>
              <a:rPr lang="nl-NL" sz="2800" dirty="0"/>
              <a:t> tekens lang</a:t>
            </a:r>
          </a:p>
          <a:p>
            <a:pPr marL="285750" indent="-285750">
              <a:buFontTx/>
              <a:buChar char="-"/>
            </a:pPr>
            <a:r>
              <a:rPr lang="nl-NL" sz="2800" b="1" dirty="0"/>
              <a:t>Niet</a:t>
            </a:r>
            <a:r>
              <a:rPr lang="nl-NL" sz="2800" dirty="0"/>
              <a:t> iets met </a:t>
            </a:r>
            <a:r>
              <a:rPr lang="nl-NL" sz="2800" b="1" dirty="0"/>
              <a:t>je eigen naam </a:t>
            </a:r>
            <a:r>
              <a:rPr lang="nl-NL" sz="2800" dirty="0"/>
              <a:t>er in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Minstens één </a:t>
            </a:r>
            <a:r>
              <a:rPr lang="nl-NL" sz="2800" b="1" dirty="0"/>
              <a:t>hoofdletter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Minstens één </a:t>
            </a:r>
            <a:r>
              <a:rPr lang="nl-NL" sz="2800" b="1" dirty="0"/>
              <a:t>ander teken </a:t>
            </a:r>
            <a:r>
              <a:rPr lang="nl-NL" sz="2800" dirty="0"/>
              <a:t>(bv 1 of 2 of 3 of 4 of 5 of 6 of 7 of 8 of 9 of 0 of ! of @ of # of $ of % of ^ of &amp;)</a:t>
            </a:r>
          </a:p>
          <a:p>
            <a:pPr marL="285750" indent="-285750">
              <a:buFontTx/>
              <a:buChar char="-"/>
            </a:pPr>
            <a:r>
              <a:rPr lang="nl-NL" sz="2800" dirty="0"/>
              <a:t>Gebruik </a:t>
            </a:r>
            <a:r>
              <a:rPr lang="nl-NL" sz="2800" b="1" dirty="0"/>
              <a:t>geen</a:t>
            </a:r>
            <a:r>
              <a:rPr lang="nl-NL" sz="2800" dirty="0"/>
              <a:t> + of _ of - ? of ( of ) </a:t>
            </a:r>
          </a:p>
          <a:p>
            <a:pPr marL="285750" indent="-285750">
              <a:buFontTx/>
              <a:buChar char="-"/>
            </a:pPr>
            <a:endParaRPr lang="nl-NL" sz="2800" dirty="0"/>
          </a:p>
          <a:p>
            <a:r>
              <a:rPr lang="nl-NL" dirty="0"/>
              <a:t>Schrijf je nieuwe wachtwoord even op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6885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648706"/>
            <a:ext cx="8001000" cy="4905375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6397394" y="1648706"/>
            <a:ext cx="1745673" cy="63384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633846" y="1184563"/>
            <a:ext cx="789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http://portal.office.com</a:t>
            </a:r>
          </a:p>
        </p:txBody>
      </p:sp>
    </p:spTree>
    <p:extLst>
      <p:ext uri="{BB962C8B-B14F-4D97-AF65-F5344CB8AC3E}">
        <p14:creationId xmlns:p14="http://schemas.microsoft.com/office/powerpoint/2010/main" val="4175132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542925"/>
            <a:ext cx="7867650" cy="5772150"/>
          </a:xfrm>
          <a:prstGeom prst="rect">
            <a:avLst/>
          </a:prstGeom>
        </p:spPr>
      </p:pic>
      <p:sp>
        <p:nvSpPr>
          <p:cNvPr id="3" name="PIJL-RECHTS 2"/>
          <p:cNvSpPr/>
          <p:nvPr/>
        </p:nvSpPr>
        <p:spPr>
          <a:xfrm>
            <a:off x="4492889" y="4718957"/>
            <a:ext cx="1340427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3732855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419225"/>
            <a:ext cx="3848100" cy="4019550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>
            <a:off x="166253" y="2753591"/>
            <a:ext cx="3460173" cy="67540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wachtwoord in (zie briefje)</a:t>
            </a:r>
          </a:p>
        </p:txBody>
      </p:sp>
      <p:sp>
        <p:nvSpPr>
          <p:cNvPr id="7" name="PIJL-RECHTS 6"/>
          <p:cNvSpPr/>
          <p:nvPr/>
        </p:nvSpPr>
        <p:spPr>
          <a:xfrm>
            <a:off x="197426" y="3325091"/>
            <a:ext cx="3595256" cy="61306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zelfbedachte wachtwoord in</a:t>
            </a:r>
          </a:p>
        </p:txBody>
      </p:sp>
      <p:sp>
        <p:nvSpPr>
          <p:cNvPr id="8" name="PIJL-RECHTS 7"/>
          <p:cNvSpPr/>
          <p:nvPr/>
        </p:nvSpPr>
        <p:spPr>
          <a:xfrm>
            <a:off x="98711" y="3784023"/>
            <a:ext cx="3595256" cy="61306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zelfbedachte wachtwoord in</a:t>
            </a:r>
          </a:p>
        </p:txBody>
      </p:sp>
      <p:sp>
        <p:nvSpPr>
          <p:cNvPr id="9" name="PIJL-RECHTS 8"/>
          <p:cNvSpPr/>
          <p:nvPr/>
        </p:nvSpPr>
        <p:spPr>
          <a:xfrm>
            <a:off x="2473036" y="4391892"/>
            <a:ext cx="1122216" cy="61306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110394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23192"/>
            <a:ext cx="7763608" cy="4791808"/>
          </a:xfrm>
          <a:prstGeom prst="rect">
            <a:avLst/>
          </a:prstGeom>
        </p:spPr>
      </p:pic>
      <p:sp>
        <p:nvSpPr>
          <p:cNvPr id="2" name="PIJL-LINKS 1"/>
          <p:cNvSpPr/>
          <p:nvPr/>
        </p:nvSpPr>
        <p:spPr>
          <a:xfrm>
            <a:off x="4567604" y="3699961"/>
            <a:ext cx="3397827" cy="6858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Neem je gebruikersnaam over</a:t>
            </a:r>
          </a:p>
        </p:txBody>
      </p:sp>
      <p:sp>
        <p:nvSpPr>
          <p:cNvPr id="9" name="PIJL-LINKS 8"/>
          <p:cNvSpPr/>
          <p:nvPr/>
        </p:nvSpPr>
        <p:spPr>
          <a:xfrm>
            <a:off x="4929286" y="4187536"/>
            <a:ext cx="3397827" cy="68580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Neem je wachtwoord over </a:t>
            </a:r>
          </a:p>
        </p:txBody>
      </p:sp>
      <p:sp>
        <p:nvSpPr>
          <p:cNvPr id="3" name="PIJL-RECHTS 2"/>
          <p:cNvSpPr/>
          <p:nvPr/>
        </p:nvSpPr>
        <p:spPr>
          <a:xfrm>
            <a:off x="783046" y="4697490"/>
            <a:ext cx="1849582" cy="5715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Vink aan</a:t>
            </a:r>
          </a:p>
        </p:txBody>
      </p:sp>
      <p:sp>
        <p:nvSpPr>
          <p:cNvPr id="10" name="PIJL-RECHTS 9"/>
          <p:cNvSpPr/>
          <p:nvPr/>
        </p:nvSpPr>
        <p:spPr>
          <a:xfrm>
            <a:off x="1133941" y="5143500"/>
            <a:ext cx="1849582" cy="5715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775068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34" y="1228805"/>
            <a:ext cx="7934325" cy="4876800"/>
          </a:xfrm>
          <a:prstGeom prst="rect">
            <a:avLst/>
          </a:prstGeom>
        </p:spPr>
      </p:pic>
      <p:sp>
        <p:nvSpPr>
          <p:cNvPr id="4" name="PIJL-RECHTS 3"/>
          <p:cNvSpPr/>
          <p:nvPr/>
        </p:nvSpPr>
        <p:spPr>
          <a:xfrm>
            <a:off x="5637025" y="1080655"/>
            <a:ext cx="2535382" cy="56110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 op het kruisje</a:t>
            </a:r>
          </a:p>
        </p:txBody>
      </p:sp>
    </p:spTree>
    <p:extLst>
      <p:ext uri="{BB962C8B-B14F-4D97-AF65-F5344CB8AC3E}">
        <p14:creationId xmlns:p14="http://schemas.microsoft.com/office/powerpoint/2010/main" val="2794526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5" y="1967116"/>
            <a:ext cx="8275594" cy="465232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00100" y="983960"/>
            <a:ext cx="8271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4. Magister gebruiken</a:t>
            </a:r>
          </a:p>
        </p:txBody>
      </p:sp>
      <p:sp>
        <p:nvSpPr>
          <p:cNvPr id="4" name="PIJL-LINKS 3"/>
          <p:cNvSpPr/>
          <p:nvPr/>
        </p:nvSpPr>
        <p:spPr>
          <a:xfrm>
            <a:off x="2285885" y="1752788"/>
            <a:ext cx="4281055" cy="810491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 op Were Di Magister</a:t>
            </a:r>
          </a:p>
        </p:txBody>
      </p:sp>
    </p:spTree>
    <p:extLst>
      <p:ext uri="{BB962C8B-B14F-4D97-AF65-F5344CB8AC3E}">
        <p14:creationId xmlns:p14="http://schemas.microsoft.com/office/powerpoint/2010/main" val="2525837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12" y="1281112"/>
            <a:ext cx="6124575" cy="4295775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>
            <a:off x="3117386" y="3881004"/>
            <a:ext cx="1672937" cy="592281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675273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834" y="2044843"/>
            <a:ext cx="6000750" cy="3038475"/>
          </a:xfrm>
          <a:prstGeom prst="rect">
            <a:avLst/>
          </a:prstGeom>
        </p:spPr>
      </p:pic>
      <p:sp>
        <p:nvSpPr>
          <p:cNvPr id="4" name="PIJL-RECHTS 3"/>
          <p:cNvSpPr/>
          <p:nvPr/>
        </p:nvSpPr>
        <p:spPr>
          <a:xfrm>
            <a:off x="1008204" y="3642528"/>
            <a:ext cx="2272146" cy="64423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7" name="PIJL-LINKS 4"/>
          <p:cNvSpPr/>
          <p:nvPr/>
        </p:nvSpPr>
        <p:spPr>
          <a:xfrm>
            <a:off x="4263257" y="2913565"/>
            <a:ext cx="3970465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</a:t>
            </a:r>
            <a:r>
              <a:rPr lang="nl-NL" dirty="0" err="1"/>
              <a:t>leerlingnummer</a:t>
            </a:r>
            <a:r>
              <a:rPr lang="nl-NL" dirty="0"/>
              <a:t> (zie briefje) in</a:t>
            </a:r>
          </a:p>
        </p:txBody>
      </p:sp>
    </p:spTree>
    <p:extLst>
      <p:ext uri="{BB962C8B-B14F-4D97-AF65-F5344CB8AC3E}">
        <p14:creationId xmlns:p14="http://schemas.microsoft.com/office/powerpoint/2010/main" val="3548968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57" y="2389195"/>
            <a:ext cx="5960377" cy="2910882"/>
          </a:xfrm>
          <a:prstGeom prst="rect">
            <a:avLst/>
          </a:prstGeom>
        </p:spPr>
      </p:pic>
      <p:sp>
        <p:nvSpPr>
          <p:cNvPr id="4" name="PIJL-RECHTS 3"/>
          <p:cNvSpPr/>
          <p:nvPr/>
        </p:nvSpPr>
        <p:spPr>
          <a:xfrm>
            <a:off x="1221220" y="3554405"/>
            <a:ext cx="2430895" cy="872836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6" name="PIJL-LINKS 4"/>
          <p:cNvSpPr/>
          <p:nvPr/>
        </p:nvSpPr>
        <p:spPr>
          <a:xfrm>
            <a:off x="4263257" y="2782936"/>
            <a:ext cx="3970465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zelfgemaakte wachtwoord in</a:t>
            </a:r>
          </a:p>
        </p:txBody>
      </p:sp>
    </p:spTree>
    <p:extLst>
      <p:ext uri="{BB962C8B-B14F-4D97-AF65-F5344CB8AC3E}">
        <p14:creationId xmlns:p14="http://schemas.microsoft.com/office/powerpoint/2010/main" val="3220380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3" y="1899139"/>
            <a:ext cx="8527524" cy="479395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06582" y="937807"/>
            <a:ext cx="7782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5. Office activeren</a:t>
            </a:r>
          </a:p>
        </p:txBody>
      </p:sp>
      <p:sp>
        <p:nvSpPr>
          <p:cNvPr id="5" name="PIJL-LINKS 4"/>
          <p:cNvSpPr/>
          <p:nvPr/>
        </p:nvSpPr>
        <p:spPr>
          <a:xfrm>
            <a:off x="2545773" y="3031746"/>
            <a:ext cx="3532909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Start Word 2016 (dubbelklik)</a:t>
            </a:r>
          </a:p>
        </p:txBody>
      </p:sp>
    </p:spTree>
    <p:extLst>
      <p:ext uri="{BB962C8B-B14F-4D97-AF65-F5344CB8AC3E}">
        <p14:creationId xmlns:p14="http://schemas.microsoft.com/office/powerpoint/2010/main" val="937569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294144"/>
            <a:ext cx="6867525" cy="4953000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>
          <a:xfrm>
            <a:off x="6032550" y="4388274"/>
            <a:ext cx="1634341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183010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7" y="1014412"/>
            <a:ext cx="6753225" cy="4829175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>
          <a:xfrm>
            <a:off x="6344050" y="4368177"/>
            <a:ext cx="1212311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6" name="PIJL-LINKS 4"/>
          <p:cNvSpPr/>
          <p:nvPr/>
        </p:nvSpPr>
        <p:spPr>
          <a:xfrm>
            <a:off x="3127794" y="2356908"/>
            <a:ext cx="1594932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 hier</a:t>
            </a:r>
          </a:p>
        </p:txBody>
      </p:sp>
    </p:spTree>
    <p:extLst>
      <p:ext uri="{BB962C8B-B14F-4D97-AF65-F5344CB8AC3E}">
        <p14:creationId xmlns:p14="http://schemas.microsoft.com/office/powerpoint/2010/main" val="1800230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4940" y="1557494"/>
            <a:ext cx="296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Sluit Word 2016 af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798" y="3313312"/>
            <a:ext cx="5974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Klik hiervoor op het kruisje rechtsboven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672" y="4022690"/>
            <a:ext cx="3819525" cy="1238250"/>
          </a:xfrm>
          <a:prstGeom prst="rect">
            <a:avLst/>
          </a:prstGeom>
        </p:spPr>
      </p:pic>
      <p:sp>
        <p:nvSpPr>
          <p:cNvPr id="8" name="PIJL-LINKS 4"/>
          <p:cNvSpPr/>
          <p:nvPr/>
        </p:nvSpPr>
        <p:spPr>
          <a:xfrm>
            <a:off x="6414388" y="3789760"/>
            <a:ext cx="1212311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919754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3" y="1899139"/>
            <a:ext cx="8527524" cy="4793954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>
          <a:xfrm>
            <a:off x="2545773" y="3031746"/>
            <a:ext cx="3532909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Start Word 2016 (dubbelklik)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93" y="1295884"/>
            <a:ext cx="406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Start Word 2016 nogmaals</a:t>
            </a:r>
          </a:p>
        </p:txBody>
      </p:sp>
    </p:spTree>
    <p:extLst>
      <p:ext uri="{BB962C8B-B14F-4D97-AF65-F5344CB8AC3E}">
        <p14:creationId xmlns:p14="http://schemas.microsoft.com/office/powerpoint/2010/main" val="28430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" y="1229379"/>
            <a:ext cx="8125691" cy="5091245"/>
          </a:xfrm>
          <a:prstGeom prst="rect">
            <a:avLst/>
          </a:prstGeom>
        </p:spPr>
      </p:pic>
      <p:sp>
        <p:nvSpPr>
          <p:cNvPr id="5" name="PIJL-RECHTS 4"/>
          <p:cNvSpPr/>
          <p:nvPr/>
        </p:nvSpPr>
        <p:spPr>
          <a:xfrm>
            <a:off x="5839691" y="1007918"/>
            <a:ext cx="2389909" cy="904009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89964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20" y="1361209"/>
            <a:ext cx="6930735" cy="49356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IJL-LINKS 4"/>
          <p:cNvSpPr/>
          <p:nvPr/>
        </p:nvSpPr>
        <p:spPr>
          <a:xfrm>
            <a:off x="4862945" y="4681105"/>
            <a:ext cx="1267691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12060301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20" y="1267691"/>
            <a:ext cx="7585364" cy="49460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IJL-LINKS 4"/>
          <p:cNvSpPr/>
          <p:nvPr/>
        </p:nvSpPr>
        <p:spPr>
          <a:xfrm>
            <a:off x="4561609" y="2815936"/>
            <a:ext cx="4395356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gebruikersnaam in: ….@LL-sgweredi.nl</a:t>
            </a:r>
          </a:p>
        </p:txBody>
      </p:sp>
      <p:sp>
        <p:nvSpPr>
          <p:cNvPr id="2" name="PIJL-RECHTS 1"/>
          <p:cNvSpPr/>
          <p:nvPr/>
        </p:nvSpPr>
        <p:spPr>
          <a:xfrm>
            <a:off x="2992581" y="3252355"/>
            <a:ext cx="1174173" cy="73775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155303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63" y="1246920"/>
            <a:ext cx="5808906" cy="5273762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>
          <a:xfrm>
            <a:off x="3148674" y="4579192"/>
            <a:ext cx="2367871" cy="852055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2064250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58" y="1187694"/>
            <a:ext cx="6305550" cy="5467350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>
          <a:xfrm>
            <a:off x="3811865" y="2820963"/>
            <a:ext cx="3232030" cy="112050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gebruikersnaam in </a:t>
            </a:r>
            <a:br>
              <a:rPr lang="nl-NL" dirty="0"/>
            </a:br>
            <a:r>
              <a:rPr lang="nl-NL" dirty="0"/>
              <a:t>(…@ll-sgweredi.nl)</a:t>
            </a:r>
          </a:p>
        </p:txBody>
      </p:sp>
      <p:sp>
        <p:nvSpPr>
          <p:cNvPr id="6" name="PIJL-RECHTS 3"/>
          <p:cNvSpPr/>
          <p:nvPr/>
        </p:nvSpPr>
        <p:spPr>
          <a:xfrm>
            <a:off x="656512" y="3599250"/>
            <a:ext cx="2272146" cy="64423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678351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585" y="1119416"/>
            <a:ext cx="5767388" cy="5603903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>
          <a:xfrm>
            <a:off x="3520463" y="2409463"/>
            <a:ext cx="3232030" cy="112050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Vul je zelfbedachte wachtwoord in</a:t>
            </a:r>
          </a:p>
        </p:txBody>
      </p:sp>
      <p:sp>
        <p:nvSpPr>
          <p:cNvPr id="6" name="PIJL-RECHTS 3"/>
          <p:cNvSpPr/>
          <p:nvPr/>
        </p:nvSpPr>
        <p:spPr>
          <a:xfrm>
            <a:off x="3902130" y="5940516"/>
            <a:ext cx="2272146" cy="64423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247916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30" y="1233434"/>
            <a:ext cx="5393755" cy="5029200"/>
          </a:xfrm>
          <a:prstGeom prst="rect">
            <a:avLst/>
          </a:prstGeom>
        </p:spPr>
      </p:pic>
      <p:sp>
        <p:nvSpPr>
          <p:cNvPr id="6" name="PIJL-RECHTS 3"/>
          <p:cNvSpPr/>
          <p:nvPr/>
        </p:nvSpPr>
        <p:spPr>
          <a:xfrm>
            <a:off x="3902130" y="5709404"/>
            <a:ext cx="2272146" cy="64423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3730139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1330036" y="1070264"/>
            <a:ext cx="654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Even wachten…..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866" y="1462594"/>
            <a:ext cx="5705527" cy="45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45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207268"/>
            <a:ext cx="6172200" cy="5448300"/>
          </a:xfrm>
          <a:prstGeom prst="rect">
            <a:avLst/>
          </a:prstGeom>
        </p:spPr>
      </p:pic>
      <p:sp>
        <p:nvSpPr>
          <p:cNvPr id="5" name="PIJL-RECHTS 3"/>
          <p:cNvSpPr/>
          <p:nvPr/>
        </p:nvSpPr>
        <p:spPr>
          <a:xfrm>
            <a:off x="3902130" y="6011331"/>
            <a:ext cx="2272146" cy="64423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2242666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057400"/>
            <a:ext cx="4752975" cy="2743200"/>
          </a:xfrm>
          <a:prstGeom prst="rect">
            <a:avLst/>
          </a:prstGeom>
        </p:spPr>
      </p:pic>
      <p:sp>
        <p:nvSpPr>
          <p:cNvPr id="5" name="PIJL-RECHTS 3"/>
          <p:cNvSpPr/>
          <p:nvPr/>
        </p:nvSpPr>
        <p:spPr>
          <a:xfrm>
            <a:off x="3902130" y="4041854"/>
            <a:ext cx="2272146" cy="64423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1380895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and:&lt;strong&gt;Smiley&lt;/strong&gt;.sv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84" y="1208315"/>
            <a:ext cx="4624754" cy="4624754"/>
          </a:xfrm>
          <a:prstGeom prst="rect">
            <a:avLst/>
          </a:prstGeom>
        </p:spPr>
      </p:pic>
      <p:sp>
        <p:nvSpPr>
          <p:cNvPr id="6" name="Tekstvak 2"/>
          <p:cNvSpPr txBox="1"/>
          <p:nvPr/>
        </p:nvSpPr>
        <p:spPr>
          <a:xfrm>
            <a:off x="1317703" y="6029125"/>
            <a:ext cx="654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/>
              <a:t>Klaar</a:t>
            </a:r>
          </a:p>
        </p:txBody>
      </p:sp>
    </p:spTree>
    <p:extLst>
      <p:ext uri="{BB962C8B-B14F-4D97-AF65-F5344CB8AC3E}">
        <p14:creationId xmlns:p14="http://schemas.microsoft.com/office/powerpoint/2010/main" val="3584352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9358" y="1532097"/>
            <a:ext cx="6953324" cy="5214992"/>
          </a:xfrm>
          <a:prstGeom prst="rect">
            <a:avLst/>
          </a:prstGeom>
        </p:spPr>
      </p:pic>
      <p:sp>
        <p:nvSpPr>
          <p:cNvPr id="11" name="PIJL-RECHTS 10"/>
          <p:cNvSpPr/>
          <p:nvPr/>
        </p:nvSpPr>
        <p:spPr>
          <a:xfrm>
            <a:off x="5112327" y="5479624"/>
            <a:ext cx="1433946" cy="716973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1517070" y="1101436"/>
            <a:ext cx="605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Wacht tot de knop </a:t>
            </a:r>
            <a:r>
              <a:rPr lang="nl-NL" sz="2800" b="1" dirty="0"/>
              <a:t>Volgende</a:t>
            </a:r>
            <a:r>
              <a:rPr lang="nl-NL" sz="2800" dirty="0"/>
              <a:t> zichtbaar is</a:t>
            </a:r>
          </a:p>
        </p:txBody>
      </p:sp>
    </p:spTree>
    <p:extLst>
      <p:ext uri="{BB962C8B-B14F-4D97-AF65-F5344CB8AC3E}">
        <p14:creationId xmlns:p14="http://schemas.microsoft.com/office/powerpoint/2010/main" val="1293734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1607128"/>
            <a:ext cx="7335982" cy="4094017"/>
          </a:xfrm>
          <a:prstGeom prst="rect">
            <a:avLst/>
          </a:prstGeom>
        </p:spPr>
      </p:pic>
      <p:sp>
        <p:nvSpPr>
          <p:cNvPr id="2" name="PIJL-RECHTS 1"/>
          <p:cNvSpPr/>
          <p:nvPr/>
        </p:nvSpPr>
        <p:spPr>
          <a:xfrm>
            <a:off x="1465118" y="2732809"/>
            <a:ext cx="1797627" cy="6858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6" name="PIJL-RECHTS 5"/>
          <p:cNvSpPr/>
          <p:nvPr/>
        </p:nvSpPr>
        <p:spPr>
          <a:xfrm>
            <a:off x="5555673" y="5119254"/>
            <a:ext cx="1797627" cy="68580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569027" y="1070264"/>
            <a:ext cx="6452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2. Microsoft</a:t>
            </a:r>
          </a:p>
        </p:txBody>
      </p:sp>
    </p:spTree>
    <p:extLst>
      <p:ext uri="{BB962C8B-B14F-4D97-AF65-F5344CB8AC3E}">
        <p14:creationId xmlns:p14="http://schemas.microsoft.com/office/powerpoint/2010/main" val="370722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82" y="1648403"/>
            <a:ext cx="7606144" cy="4716041"/>
          </a:xfrm>
          <a:prstGeom prst="rect">
            <a:avLst/>
          </a:prstGeom>
        </p:spPr>
      </p:pic>
      <p:sp>
        <p:nvSpPr>
          <p:cNvPr id="7" name="PIJL-RECHTS 6"/>
          <p:cNvSpPr/>
          <p:nvPr/>
        </p:nvSpPr>
        <p:spPr>
          <a:xfrm>
            <a:off x="5919844" y="5689762"/>
            <a:ext cx="1267691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8" name="PIJL-LINKS 5"/>
          <p:cNvSpPr/>
          <p:nvPr/>
        </p:nvSpPr>
        <p:spPr>
          <a:xfrm>
            <a:off x="3716520" y="4584601"/>
            <a:ext cx="1790662" cy="839453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430791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92" y="1341782"/>
            <a:ext cx="7906619" cy="4896885"/>
          </a:xfrm>
          <a:prstGeom prst="rect">
            <a:avLst/>
          </a:prstGeom>
        </p:spPr>
      </p:pic>
      <p:sp>
        <p:nvSpPr>
          <p:cNvPr id="6" name="PIJL-LINKS 5"/>
          <p:cNvSpPr/>
          <p:nvPr/>
        </p:nvSpPr>
        <p:spPr>
          <a:xfrm>
            <a:off x="2436893" y="5549649"/>
            <a:ext cx="1278082" cy="768927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  <p:sp>
        <p:nvSpPr>
          <p:cNvPr id="7" name="PIJL-RECHTS 6"/>
          <p:cNvSpPr/>
          <p:nvPr/>
        </p:nvSpPr>
        <p:spPr>
          <a:xfrm>
            <a:off x="6061252" y="5549649"/>
            <a:ext cx="1267691" cy="76892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Klik</a:t>
            </a:r>
          </a:p>
        </p:txBody>
      </p:sp>
    </p:spTree>
    <p:extLst>
      <p:ext uri="{BB962C8B-B14F-4D97-AF65-F5344CB8AC3E}">
        <p14:creationId xmlns:p14="http://schemas.microsoft.com/office/powerpoint/2010/main" val="7988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7B1B023919D040B0A0D24577BB5A7B" ma:contentTypeVersion="2" ma:contentTypeDescription="Een nieuw document maken." ma:contentTypeScope="" ma:versionID="ca3f857949cb82900980b81c47a443af">
  <xsd:schema xmlns:xsd="http://www.w3.org/2001/XMLSchema" xmlns:xs="http://www.w3.org/2001/XMLSchema" xmlns:p="http://schemas.microsoft.com/office/2006/metadata/properties" xmlns:ns2="f5838740-109f-4883-b8de-0b89fff3038e" targetNamespace="http://schemas.microsoft.com/office/2006/metadata/properties" ma:root="true" ma:fieldsID="846b05fd64c6f4c4c10fc9c736fa1f82" ns2:_="">
    <xsd:import namespace="f5838740-109f-4883-b8de-0b89fff303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838740-109f-4883-b8de-0b89fff303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18AF48-CD05-4A23-A236-58EED8A4804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f5838740-109f-4883-b8de-0b89fff3038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B666E6-8531-45FC-8FB8-E1150B336D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81BEA4-95D1-4595-9DB7-C5B8D6AE00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838740-109f-4883-b8de-0b89fff303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PP-RvR.thmx</Template>
  <TotalTime>3680</TotalTime>
  <Words>504</Words>
  <Application>Microsoft Office PowerPoint</Application>
  <PresentationFormat>Diavoorstelling (4:3)</PresentationFormat>
  <Paragraphs>121</Paragraphs>
  <Slides>59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Office-thema</vt:lpstr>
      <vt:lpstr>Maak je laptop klaar voor gebruik</vt:lpstr>
      <vt:lpstr>1. Het school WiFi gebruiken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 van Microsoft Office</dc:creator>
  <cp:lastModifiedBy>Martine van Winkel</cp:lastModifiedBy>
  <cp:revision>61</cp:revision>
  <dcterms:created xsi:type="dcterms:W3CDTF">2016-05-23T09:09:17Z</dcterms:created>
  <dcterms:modified xsi:type="dcterms:W3CDTF">2017-08-27T10:03:24Z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0x010100E37B1B023919D040B0A0D24577BB5A7B</vt:lpwstr>
  </property>
</Properties>
</file>